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144000" type="letter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CBC-5901-4A0A-BD20-FBC84763E1DD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DF85-3C7F-4CF4-8C47-A9AE6A5C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8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CBC-5901-4A0A-BD20-FBC84763E1DD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DF85-3C7F-4CF4-8C47-A9AE6A5C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2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CBC-5901-4A0A-BD20-FBC84763E1DD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DF85-3C7F-4CF4-8C47-A9AE6A5C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6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CBC-5901-4A0A-BD20-FBC84763E1DD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DF85-3C7F-4CF4-8C47-A9AE6A5C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0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CBC-5901-4A0A-BD20-FBC84763E1DD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DF85-3C7F-4CF4-8C47-A9AE6A5C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7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CBC-5901-4A0A-BD20-FBC84763E1DD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DF85-3C7F-4CF4-8C47-A9AE6A5C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9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CBC-5901-4A0A-BD20-FBC84763E1DD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DF85-3C7F-4CF4-8C47-A9AE6A5C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4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CBC-5901-4A0A-BD20-FBC84763E1DD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DF85-3C7F-4CF4-8C47-A9AE6A5C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2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CBC-5901-4A0A-BD20-FBC84763E1DD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DF85-3C7F-4CF4-8C47-A9AE6A5C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7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CBC-5901-4A0A-BD20-FBC84763E1DD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DF85-3C7F-4CF4-8C47-A9AE6A5C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4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CBC-5901-4A0A-BD20-FBC84763E1DD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DF85-3C7F-4CF4-8C47-A9AE6A5C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CCBC-5901-4A0A-BD20-FBC84763E1DD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4DF85-3C7F-4CF4-8C47-A9AE6A5C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05" t="-1" b="324"/>
          <a:stretch/>
        </p:blipFill>
        <p:spPr>
          <a:xfrm>
            <a:off x="0" y="0"/>
            <a:ext cx="6900563" cy="9107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9405"/>
          <a:stretch/>
        </p:blipFill>
        <p:spPr>
          <a:xfrm rot="21326025">
            <a:off x="928386" y="5870302"/>
            <a:ext cx="5099384" cy="1258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875" t="64546" r="23976" b="7632"/>
          <a:stretch/>
        </p:blipFill>
        <p:spPr>
          <a:xfrm>
            <a:off x="1779230" y="7540667"/>
            <a:ext cx="5078770" cy="16347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0692" y="8593607"/>
            <a:ext cx="652977" cy="202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62475" y="7753349"/>
            <a:ext cx="138112" cy="825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0113" y="8086724"/>
            <a:ext cx="2005012" cy="224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10113" y="8612494"/>
            <a:ext cx="2005012" cy="224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67264" y="8038303"/>
            <a:ext cx="2580912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Payment Due by March 1</a:t>
            </a:r>
          </a:p>
          <a:p>
            <a:r>
              <a:rPr lang="en-US" sz="1100" dirty="0" smtClean="0"/>
              <a:t>Homeroom teacher</a:t>
            </a:r>
            <a:r>
              <a:rPr lang="en-US" sz="1100" smtClean="0"/>
              <a:t>: _________________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 rot="21340642">
            <a:off x="4524669" y="5768863"/>
            <a:ext cx="6469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Rounded MT Bold" panose="020F0704030504030204" pitchFamily="34" charset="0"/>
              </a:rPr>
              <a:t>2022</a:t>
            </a:r>
            <a:endParaRPr lang="en-US" sz="1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5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10</Words>
  <Application>Microsoft Office PowerPoint</Application>
  <PresentationFormat>Letter Paper (8.5x11 in)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>Warren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Newbrough</dc:creator>
  <cp:lastModifiedBy>DIANE FINESILVER</cp:lastModifiedBy>
  <cp:revision>6</cp:revision>
  <cp:lastPrinted>2020-12-04T16:42:51Z</cp:lastPrinted>
  <dcterms:created xsi:type="dcterms:W3CDTF">2020-12-04T16:37:01Z</dcterms:created>
  <dcterms:modified xsi:type="dcterms:W3CDTF">2022-02-02T12:48:47Z</dcterms:modified>
</cp:coreProperties>
</file>